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B48DF10-809B-4B2E-BE39-A8C56271B84B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826173B-0A65-474C-BC52-B0E6C09B9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DF10-809B-4B2E-BE39-A8C56271B84B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6173B-0A65-474C-BC52-B0E6C09B9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DF10-809B-4B2E-BE39-A8C56271B84B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6173B-0A65-474C-BC52-B0E6C09B9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B48DF10-809B-4B2E-BE39-A8C56271B84B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26173B-0A65-474C-BC52-B0E6C09B94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B48DF10-809B-4B2E-BE39-A8C56271B84B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826173B-0A65-474C-BC52-B0E6C09B9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DF10-809B-4B2E-BE39-A8C56271B84B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6173B-0A65-474C-BC52-B0E6C09B94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DF10-809B-4B2E-BE39-A8C56271B84B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6173B-0A65-474C-BC52-B0E6C09B94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48DF10-809B-4B2E-BE39-A8C56271B84B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26173B-0A65-474C-BC52-B0E6C09B94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DF10-809B-4B2E-BE39-A8C56271B84B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6173B-0A65-474C-BC52-B0E6C09B9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B48DF10-809B-4B2E-BE39-A8C56271B84B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26173B-0A65-474C-BC52-B0E6C09B94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48DF10-809B-4B2E-BE39-A8C56271B84B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26173B-0A65-474C-BC52-B0E6C09B94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B48DF10-809B-4B2E-BE39-A8C56271B84B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26173B-0A65-474C-BC52-B0E6C09B9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66644568_krasivie_kartinki_na_pashu-89.gif"/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488"/>
            <a:ext cx="7467600" cy="164307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Дорого яичко к Христову Дню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457200" y="3929066"/>
            <a:ext cx="7467600" cy="2544886"/>
          </a:xfrm>
        </p:spPr>
        <p:txBody>
          <a:bodyPr>
            <a:normAutofit fontScale="92500" lnSpcReduction="10000"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Познавательный проект 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социально – личностному направлению  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дошкольников 11младшей группы №2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Муниципального казённого дошкольного 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образовательного учреждения 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Борисоглебского городского округа 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Центра развития ребёнка – детского сада №11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428868"/>
            <a:ext cx="79296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Князева О.Л.,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Маханёва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М. Д. "Приобщение детей к истокам русской народной культуры": Программа. Учебно-методическое пособие. - 2-е.,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перераб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и доп. - СПб: Детство-Пресс, 2010.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http://detochka.ru/articles/a_9059/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http://deti-burg.ru/tvorchestvo/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http://www.passion.ru/baby/pasha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http://happy-school. </a:t>
            </a:r>
            <a:r>
              <a:rPr lang="ru-RU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ru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2853"/>
            <a:ext cx="8229600" cy="121444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проекта: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2571744"/>
            <a:ext cx="6172200" cy="4000528"/>
          </a:xfrm>
        </p:spPr>
        <p:txBody>
          <a:bodyPr>
            <a:normAutofit/>
          </a:bodyPr>
          <a:lstStyle/>
          <a:p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Приобщение дошкольников к истокам русской народной культуры через организацию различных видов детской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Развивать познавательную активность, любознательность детей через знакомство с историей и традициями православного праздника «Пасха».</a:t>
            </a:r>
          </a:p>
          <a:p>
            <a:r>
              <a:rPr lang="ru-RU" dirty="0" smtClean="0"/>
              <a:t>Прививать уважение и любовь к православным традициям своего народа, воспитывать нравственные и эстетические чувства.</a:t>
            </a:r>
          </a:p>
          <a:p>
            <a:r>
              <a:rPr lang="ru-RU" dirty="0" smtClean="0"/>
              <a:t>Пробудить эмоциональную отзывчивость.</a:t>
            </a:r>
          </a:p>
          <a:p>
            <a:r>
              <a:rPr lang="ru-RU" dirty="0" smtClean="0"/>
              <a:t>Создать условия для реализации творческой деятельности.</a:t>
            </a:r>
          </a:p>
          <a:p>
            <a:r>
              <a:rPr lang="ru-RU" dirty="0" smtClean="0"/>
              <a:t>Привлечь родителей в воспитательно-образовательный процесс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635798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  проекта: 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познавательно – информационный, творческий, коллективный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Ожидаемые результаты:</a:t>
            </a:r>
            <a:r>
              <a:rPr lang="ru-RU" sz="3200" dirty="0" smtClean="0"/>
              <a:t>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Пробуждение интереса к истории и культуре своей Родины, любви к родному краю.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Расширение кругозора детей.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Знакомство с традиционными и обрядовыми праздниками, с русскими народными играми.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Объединение усилий педагогов и родителей при организации работы по приобщению детей к русской национальной культуре.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286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Этапы     проекта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714488"/>
            <a:ext cx="79296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Подготовительный этап:</a:t>
            </a:r>
          </a:p>
          <a:p>
            <a:pPr marL="342900" indent="-342900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413338"/>
            <a:ext cx="79296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Обоснование актуальности темы.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Определение цели и задач проекта.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Создание развивающей среды: подбор     литературы, пособий, атрибутов.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Обсуждение с родителями детей вопросов, связанных с проведением проекта.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Основной этап: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Социализация.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Дидактическая игры «Собери картинку» (Пасхальные сюжеты), «Подбери по цвету», «Большой - маленький».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Сюжетно-ролевая игра «Семья» (в чистый четверг готовим дом к празднику Пасхи).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Пасхальные игры-забавы: «Катание яиц», «Кто найдёт больше яиц?», «Пасхальное гнездышко».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драматизация по сказке «Курочка Ряба».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малой подвижности «Вышла курочка гулять…».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Хороводные игры «Солнышко-вёдрышко», «Ты по кругу пройди, себе друга найди».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57224" y="928671"/>
            <a:ext cx="7643866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28604"/>
            <a:ext cx="82153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Познание.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Беседы на темы: «Что такое Пасха?», «Почему мы красим яйца на Пасху?», «Как в старину люди готовились к празднику Пасхи».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Составление рассказов «Как мы дома праздновали Пасху?»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Посадка травки для оформления пасхального яйца.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Художественная литература.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Чтение: Л.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Зилов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«Легенда о Христовом жаворонке»; стихов о празднике Пасха; фольклорных произведений.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186766" cy="6357982"/>
          </a:xfrm>
        </p:spPr>
        <p:txBody>
          <a:bodyPr>
            <a:noAutofit/>
          </a:bodyPr>
          <a:lstStyle/>
          <a:p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Художественное творчество.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Объемная аппликация в технике бумажная пластика «Веточка вербы».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Рисование роспись пасхального яйца «Яичко не простое, а расписное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Лепка «Курочка с цыплятами» коллективная работа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Музыка.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Разучивание песен и хороводов о весне, цветах, хоровод «Цветочки на лужочке» муз. Величко; хоровод «Вот весна пришла» р. н. м.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Слушание «Колокольный звон».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Инсценировка песни «Цыплята» муз. Филиппенко.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Игра с колокольчиками.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с родителями.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Папка-передвижка «Как праздновать пасху».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Консультация «Пасхальные традиции и значение для семьи».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Советы родителям «Готовимся к Пасхе. Как провести выходные вместе с ребёнком во время Пасхи?».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297502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Заключительный  этап</a:t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Выставка детских рисунков, поделок по данной теме.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Совместное творчество родителей и детей «Дорого яичко к Христову Дню».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Постановка новой проблемы: Узнать, как празднуют Пасху в других странах?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137</TotalTime>
  <Words>359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Дорого яичко к Христову Дню</vt:lpstr>
      <vt:lpstr>Цель проекта:</vt:lpstr>
      <vt:lpstr>Задачи:</vt:lpstr>
      <vt:lpstr>    Вид  проекта:  познавательно – информационный, творческий, коллективный Ожидаемые результаты: Пробуждение интереса к истории и культуре своей Родины, любви к родному краю. Расширение кругозора детей. Знакомство с традиционными и обрядовыми праздниками, с русскими народными играми. Объединение усилий педагогов и родителей при организации работы по приобщению детей к русской национальной культуре. </vt:lpstr>
      <vt:lpstr>Слайд 5</vt:lpstr>
      <vt:lpstr>Основной этап:</vt:lpstr>
      <vt:lpstr>Слайд 7</vt:lpstr>
      <vt:lpstr>Художественное творчество. Объемная аппликация в технике бумажная пластика «Веточка вербы». Рисование роспись пасхального яйца «Яичко не простое, а расписное». Лепка «Курочка с цыплятами» коллективная работа Музыка. Разучивание песен и хороводов о весне, цветах, хоровод «Цветочки на лужочке» муз. Величко; хоровод «Вот весна пришла» р. н. м. Слушание «Колокольный звон». Инсценировка песни «Цыплята» муз. Филиппенко. Игра с колокольчиками. Работа с родителями. Папка-передвижка «Как праздновать пасху». Консультация «Пасхальные традиции и значение для семьи». Советы родителям «Готовимся к Пасхе. Как провести выходные вместе с ребёнком во время Пасхи?». </vt:lpstr>
      <vt:lpstr>Заключительный  этап   Выставка детских рисунков, поделок по данной теме. Совместное творчество родителей и детей «Дорого яичко к Христову Дню». Постановка новой проблемы: Узнать, как празднуют Пасху в других странах? </vt:lpstr>
      <vt:lpstr>Литература: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Дорого яичко к Христову Дню</dc:title>
  <dc:creator>Имя</dc:creator>
  <cp:lastModifiedBy>Имя</cp:lastModifiedBy>
  <cp:revision>14</cp:revision>
  <dcterms:created xsi:type="dcterms:W3CDTF">2014-04-24T14:00:59Z</dcterms:created>
  <dcterms:modified xsi:type="dcterms:W3CDTF">2014-04-27T09:37:27Z</dcterms:modified>
</cp:coreProperties>
</file>